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A2309-44E7-42AC-8C9B-54FC0E0E2752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A2309-44E7-42AC-8C9B-54FC0E0E2752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5EB3D-A17B-4BE5-82EA-91182EEB4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286000"/>
          </a:xfrm>
        </p:spPr>
        <p:txBody>
          <a:bodyPr>
            <a:normAutofit/>
            <a:scene3d>
              <a:camera prst="orthographicFront"/>
              <a:lightRig rig="contrasting" dir="t"/>
            </a:scene3d>
            <a:sp3d extrusionH="57150" contourW="12700" prstMaterial="metal">
              <a:bevelT w="38100" h="38100"/>
              <a:extrusionClr>
                <a:srgbClr val="C00000"/>
              </a:extrusionClr>
              <a:contourClr>
                <a:schemeClr val="bg2">
                  <a:lumMod val="90000"/>
                </a:schemeClr>
              </a:contourClr>
            </a:sp3d>
          </a:bodyPr>
          <a:lstStyle/>
          <a:p>
            <a:r>
              <a:rPr lang="en-US" sz="4000" dirty="0" smtClean="0">
                <a:latin typeface="Aharoni" pitchFamily="2" charset="-79"/>
                <a:cs typeface="Aharoni" pitchFamily="2" charset="-79"/>
              </a:rPr>
              <a:t>Lev Vygotsky</a:t>
            </a:r>
            <a:r>
              <a:rPr lang="en-US" sz="40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(1896-1934)</a:t>
            </a:r>
            <a:br>
              <a:rPr lang="en-US" sz="4000" dirty="0" smtClean="0">
                <a:latin typeface="Aharoni" pitchFamily="2" charset="-79"/>
                <a:cs typeface="Aharoni" pitchFamily="2" charset="-79"/>
              </a:rPr>
            </a:b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Lisa Delpit</a:t>
            </a:r>
            <a:r>
              <a:rPr lang="en-US" sz="40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(?-?)</a:t>
            </a:r>
            <a:br>
              <a:rPr lang="en-US" sz="4000" dirty="0" smtClean="0">
                <a:latin typeface="Aharoni" pitchFamily="2" charset="-79"/>
                <a:cs typeface="Aharoni" pitchFamily="2" charset="-79"/>
              </a:rPr>
            </a:b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Mortimer Adler (1902- 2001)</a:t>
            </a:r>
            <a:endParaRPr lang="en-US" sz="4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2438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By:</a:t>
            </a:r>
          </a:p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Todd Molander</a:t>
            </a:r>
          </a:p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Scott Reffel</a:t>
            </a:r>
          </a:p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Ben Rude </a:t>
            </a:r>
          </a:p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Nathan Schmidt</a:t>
            </a:r>
          </a:p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Jack Seltenright</a:t>
            </a: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438400"/>
            <a:ext cx="1543050" cy="150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429000"/>
            <a:ext cx="14478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429000"/>
            <a:ext cx="2362200" cy="180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 Vygotsky (1896-1943)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essentials of a </a:t>
            </a:r>
            <a:r>
              <a:rPr lang="en-US" dirty="0" err="1" smtClean="0"/>
              <a:t>Vygotskian</a:t>
            </a:r>
            <a:r>
              <a:rPr lang="en-US" dirty="0" smtClean="0"/>
              <a:t> Social Constructivist Perspective for Education For teachers:</a:t>
            </a:r>
            <a:br>
              <a:rPr lang="en-US" dirty="0" smtClean="0"/>
            </a:br>
            <a:r>
              <a:rPr lang="en-US" dirty="0" smtClean="0"/>
              <a:t>	a </a:t>
            </a:r>
            <a:r>
              <a:rPr lang="en-US" dirty="0" smtClean="0"/>
              <a:t>belief that education is to develop a student’s personality;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a </a:t>
            </a:r>
            <a:r>
              <a:rPr lang="en-US" dirty="0" smtClean="0"/>
              <a:t>belief that education is to facilitate the development of the creative potential of students;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a </a:t>
            </a:r>
            <a:r>
              <a:rPr lang="en-US" dirty="0" smtClean="0"/>
              <a:t>belief that effective learning requires the active involvement of the learner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a </a:t>
            </a:r>
            <a:r>
              <a:rPr lang="en-US" dirty="0" smtClean="0"/>
              <a:t>belief that teachers direct and guide the individual activity of the students but they do </a:t>
            </a:r>
            <a:r>
              <a:rPr lang="en-US" dirty="0" smtClean="0"/>
              <a:t>not dictate </a:t>
            </a:r>
            <a:r>
              <a:rPr lang="en-US" dirty="0" smtClean="0"/>
              <a:t>or force their own will on them.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Authentic </a:t>
            </a:r>
            <a:r>
              <a:rPr lang="en-US" dirty="0" smtClean="0"/>
              <a:t>teaching and learning come through a collaboration by adults with students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a </a:t>
            </a:r>
            <a:r>
              <a:rPr lang="en-US" dirty="0" smtClean="0"/>
              <a:t>belief that the most valuable methods for students’ teaching and learning correspond to their developmental and individual characteristics, and therefore these methods cannot be uniform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a </a:t>
            </a:r>
            <a:r>
              <a:rPr lang="en-US" dirty="0" smtClean="0"/>
              <a:t>belief that schools should provide the tools that learners need to internalize the ways of thinking central to participation in the cultural world around them.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 </a:t>
            </a:r>
            <a:r>
              <a:rPr lang="en-US" dirty="0" err="1" smtClean="0"/>
              <a:t>Vygotsky’s</a:t>
            </a:r>
            <a:r>
              <a:rPr lang="en-US" dirty="0" smtClean="0"/>
              <a:t> Zon</a:t>
            </a:r>
            <a:r>
              <a:rPr lang="en-US" dirty="0" smtClean="0"/>
              <a:t>e of Proximal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task level: </a:t>
            </a:r>
            <a:r>
              <a:rPr lang="en-US" i="1" dirty="0" smtClean="0"/>
              <a:t>too easy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result: </a:t>
            </a:r>
            <a:r>
              <a:rPr lang="en-US" i="1" dirty="0" smtClean="0"/>
              <a:t>boredom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scaffolding: </a:t>
            </a:r>
            <a:r>
              <a:rPr lang="en-US" i="1" dirty="0" smtClean="0"/>
              <a:t>none</a:t>
            </a:r>
            <a:endParaRPr lang="en-US" dirty="0" smtClean="0"/>
          </a:p>
          <a:p>
            <a:r>
              <a:rPr lang="en-US" dirty="0" smtClean="0"/>
              <a:t>task level: </a:t>
            </a:r>
            <a:r>
              <a:rPr lang="en-US" i="1" dirty="0" smtClean="0"/>
              <a:t>appropriate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result: </a:t>
            </a:r>
            <a:r>
              <a:rPr lang="en-US" i="1" dirty="0" smtClean="0"/>
              <a:t>learning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scaffolding: </a:t>
            </a:r>
            <a:r>
              <a:rPr lang="en-US" i="1" dirty="0" smtClean="0"/>
              <a:t>some</a:t>
            </a:r>
          </a:p>
          <a:p>
            <a:r>
              <a:rPr lang="en-US" dirty="0" smtClean="0"/>
              <a:t>task level: </a:t>
            </a:r>
            <a:r>
              <a:rPr lang="en-US" i="1" dirty="0" smtClean="0"/>
              <a:t>too difficult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result: </a:t>
            </a:r>
            <a:r>
              <a:rPr lang="en-US" i="1" dirty="0" smtClean="0"/>
              <a:t>frustration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scaffolding: </a:t>
            </a:r>
            <a:r>
              <a:rPr lang="en-US" i="1" dirty="0" smtClean="0"/>
              <a:t>much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http://www.youtube.com/watch?v=hx84h-i3w8U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Lisa Delpit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Books by </a:t>
            </a:r>
            <a:r>
              <a:rPr lang="en-US" dirty="0" smtClean="0"/>
              <a:t>Lisa </a:t>
            </a:r>
            <a:r>
              <a:rPr lang="en-US" dirty="0" err="1" smtClean="0"/>
              <a:t>Delpit</a:t>
            </a:r>
            <a:r>
              <a:rPr lang="en-US" dirty="0" smtClean="0"/>
              <a:t>:</a:t>
            </a:r>
          </a:p>
          <a:p>
            <a:r>
              <a:rPr lang="en-US" dirty="0" smtClean="0"/>
              <a:t>- The Silenced Dialogue: Power and Pedagogy in Educating Other People's Children</a:t>
            </a:r>
            <a:br>
              <a:rPr lang="en-US" dirty="0" smtClean="0"/>
            </a:br>
            <a:r>
              <a:rPr lang="en-US" dirty="0" smtClean="0"/>
              <a:t>- The Real Ebonics Debate: Power, Language, and the Education of African American Children (1998)</a:t>
            </a:r>
            <a:br>
              <a:rPr lang="en-US" dirty="0" smtClean="0"/>
            </a:br>
            <a:r>
              <a:rPr lang="en-US" dirty="0" smtClean="0"/>
              <a:t>- The Skin That We Speak: Thoughts on Language and Culture in the Classroom (2002)</a:t>
            </a:r>
            <a:br>
              <a:rPr lang="en-US" dirty="0" smtClean="0"/>
            </a:br>
            <a:r>
              <a:rPr lang="en-US" dirty="0" smtClean="0"/>
              <a:t>- Other's People's Children: Cultural </a:t>
            </a:r>
            <a:r>
              <a:rPr lang="en-US" dirty="0" smtClean="0"/>
              <a:t>Conflict </a:t>
            </a:r>
            <a:r>
              <a:rPr lang="en-US" dirty="0" smtClean="0"/>
              <a:t>in the Classroom (1995)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Lisa Delpit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Contributions to Education:</a:t>
            </a:r>
          </a:p>
          <a:p>
            <a:r>
              <a:rPr lang="en-US" dirty="0" smtClean="0"/>
              <a:t>Miscommunication in the classroom.</a:t>
            </a:r>
          </a:p>
          <a:p>
            <a:r>
              <a:rPr lang="en-US" dirty="0" smtClean="0"/>
              <a:t>Usage of non-standard English in classrooms.</a:t>
            </a:r>
          </a:p>
          <a:p>
            <a:r>
              <a:rPr lang="en-US" dirty="0" smtClean="0"/>
              <a:t>Ten Factors Essential to Success in Urban Classrooms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Mortimer Adler (1902- 2001)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839200" cy="5410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He was </a:t>
            </a:r>
            <a:r>
              <a:rPr lang="en-US" sz="2400" dirty="0" smtClean="0"/>
              <a:t>an American philosopher, educator, </a:t>
            </a:r>
            <a:r>
              <a:rPr lang="en-US" sz="2400" dirty="0" smtClean="0"/>
              <a:t>and </a:t>
            </a:r>
            <a:r>
              <a:rPr lang="en-US" sz="2400" dirty="0" smtClean="0"/>
              <a:t>author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</a:t>
            </a:r>
            <a:r>
              <a:rPr lang="en-US" sz="2400" dirty="0" smtClean="0"/>
              <a:t>He worked for Columbia University, the University of Chicago, Encyclopedia Britannica, and Adler's own Institute for Philosophical Research. </a:t>
            </a:r>
            <a:endParaRPr lang="en-US" sz="2400" dirty="0" smtClean="0"/>
          </a:p>
          <a:p>
            <a:r>
              <a:rPr lang="en-US" sz="2400" dirty="0" smtClean="0"/>
              <a:t>He wrote over 50 books </a:t>
            </a:r>
            <a:r>
              <a:rPr lang="en-US" sz="2400" dirty="0" smtClean="0"/>
              <a:t>ranging from Britannica's </a:t>
            </a:r>
            <a:r>
              <a:rPr lang="en-US" sz="2400" i="1" dirty="0" smtClean="0"/>
              <a:t>Great Books of the Western </a:t>
            </a:r>
            <a:r>
              <a:rPr lang="en-US" sz="2400" i="1" dirty="0" smtClean="0"/>
              <a:t>World</a:t>
            </a:r>
            <a:r>
              <a:rPr lang="en-US" sz="2400" dirty="0" smtClean="0"/>
              <a:t>, </a:t>
            </a:r>
            <a:r>
              <a:rPr lang="en-US" sz="2400" i="1" dirty="0" smtClean="0"/>
              <a:t>The Great Ideas </a:t>
            </a:r>
            <a:r>
              <a:rPr lang="en-US" sz="2400" i="1" dirty="0" smtClean="0"/>
              <a:t>Program</a:t>
            </a:r>
            <a:r>
              <a:rPr lang="en-US" sz="2400" dirty="0" smtClean="0"/>
              <a:t>, </a:t>
            </a:r>
            <a:r>
              <a:rPr lang="en-US" sz="2400" i="1" dirty="0" smtClean="0"/>
              <a:t>Gateway to the Great </a:t>
            </a:r>
            <a:r>
              <a:rPr lang="en-US" sz="2400" i="1" dirty="0" smtClean="0"/>
              <a:t>Books</a:t>
            </a:r>
            <a:r>
              <a:rPr lang="en-US" sz="2400" dirty="0" smtClean="0"/>
              <a:t>, </a:t>
            </a:r>
            <a:r>
              <a:rPr lang="en-US" sz="2400" i="1" dirty="0" smtClean="0"/>
              <a:t>The Annals of </a:t>
            </a:r>
            <a:r>
              <a:rPr lang="en-US" sz="2400" i="1" dirty="0" smtClean="0"/>
              <a:t>America</a:t>
            </a:r>
            <a:r>
              <a:rPr lang="en-US" sz="2400" dirty="0" smtClean="0"/>
              <a:t>, </a:t>
            </a:r>
            <a:r>
              <a:rPr lang="en-US" sz="2400" dirty="0" smtClean="0"/>
              <a:t>and </a:t>
            </a:r>
            <a:r>
              <a:rPr lang="en-US" sz="2400" i="1" dirty="0" smtClean="0"/>
              <a:t>Encyclopedia Britannica</a:t>
            </a:r>
            <a:endParaRPr lang="en-US" sz="2400" dirty="0" smtClean="0"/>
          </a:p>
          <a:p>
            <a:r>
              <a:rPr lang="en-US" sz="2400" dirty="0" smtClean="0"/>
              <a:t>No one truly gets educated in </a:t>
            </a:r>
            <a:r>
              <a:rPr lang="en-US" sz="2400" dirty="0" smtClean="0"/>
              <a:t>school. “I now think I am educated, I have forgotten most of the things I have learned in school.”</a:t>
            </a:r>
            <a:endParaRPr lang="en-US" sz="2400" dirty="0" smtClean="0"/>
          </a:p>
          <a:p>
            <a:r>
              <a:rPr lang="en-US" sz="2400" dirty="0" smtClean="0"/>
              <a:t>Schools are not at their best</a:t>
            </a:r>
          </a:p>
          <a:p>
            <a:r>
              <a:rPr lang="en-US" sz="2400" dirty="0" smtClean="0"/>
              <a:t>The biggest thing that students acquire in schools </a:t>
            </a:r>
            <a:r>
              <a:rPr lang="en-US" sz="2400" dirty="0" smtClean="0"/>
              <a:t>is </a:t>
            </a:r>
            <a:r>
              <a:rPr lang="en-US" sz="2400" u="sng" dirty="0" smtClean="0"/>
              <a:t>the ability to learn</a:t>
            </a:r>
            <a:endParaRPr lang="en-US" sz="2400" dirty="0" smtClean="0"/>
          </a:p>
          <a:p>
            <a:r>
              <a:rPr lang="en-US" sz="2400" dirty="0" smtClean="0"/>
              <a:t>Writing</a:t>
            </a:r>
            <a:r>
              <a:rPr lang="en-US" sz="2400" dirty="0" smtClean="0"/>
              <a:t>, reading, good speech, and good behavior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Mortimer Adler </a:t>
            </a:r>
            <a:r>
              <a:rPr lang="en-US" dirty="0" smtClean="0"/>
              <a:t>(Ideas </a:t>
            </a:r>
            <a:r>
              <a:rPr lang="en-US" dirty="0" smtClean="0"/>
              <a:t>O</a:t>
            </a:r>
            <a:r>
              <a:rPr lang="en-US" dirty="0" smtClean="0"/>
              <a:t>n </a:t>
            </a:r>
            <a:r>
              <a:rPr lang="en-US" dirty="0" smtClean="0"/>
              <a:t>E</a:t>
            </a:r>
            <a:r>
              <a:rPr lang="en-US" dirty="0" smtClean="0"/>
              <a:t>ducation)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All s</a:t>
            </a:r>
            <a:r>
              <a:rPr lang="en-US" dirty="0" smtClean="0"/>
              <a:t>tudents should receive </a:t>
            </a:r>
            <a:r>
              <a:rPr lang="en-US" smtClean="0"/>
              <a:t>a classics based education</a:t>
            </a:r>
            <a:endParaRPr lang="en-US" dirty="0" smtClean="0"/>
          </a:p>
          <a:p>
            <a:r>
              <a:rPr lang="en-US" dirty="0" smtClean="0"/>
              <a:t>The Great Books program where the Socratic method is used is an example of a model he developed, and many variations came off of this as well. </a:t>
            </a:r>
            <a:endParaRPr lang="en-US" dirty="0" smtClean="0"/>
          </a:p>
          <a:p>
            <a:r>
              <a:rPr lang="en-US" dirty="0" smtClean="0"/>
              <a:t>Adler</a:t>
            </a:r>
            <a:r>
              <a:rPr lang="en-US" dirty="0" smtClean="0"/>
              <a:t> wanted students to be critical thinkers.</a:t>
            </a:r>
          </a:p>
          <a:p>
            <a:r>
              <a:rPr lang="en-US" dirty="0" smtClean="0"/>
              <a:t>Believed learning was a life long process</a:t>
            </a:r>
            <a:endParaRPr lang="en-US" dirty="0" smtClean="0"/>
          </a:p>
          <a:p>
            <a:r>
              <a:rPr lang="en-US" dirty="0" smtClean="0"/>
              <a:t>Not in favor of standardized test</a:t>
            </a:r>
          </a:p>
          <a:p>
            <a:r>
              <a:rPr lang="en-US" dirty="0" smtClean="0"/>
              <a:t>Paideia </a:t>
            </a:r>
            <a:r>
              <a:rPr lang="en-US" dirty="0" smtClean="0"/>
              <a:t>Proposal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268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Lev Vygotsky (1896-1934) Lisa Delpit (?-?) Mortimer Adler (1902- 2001)</vt:lpstr>
      <vt:lpstr>Lev Vygotsky (1896-1943)</vt:lpstr>
      <vt:lpstr>Lev Vygotsky’s Zone of Proximal Development</vt:lpstr>
      <vt:lpstr>Lisa Delpit</vt:lpstr>
      <vt:lpstr>Lisa Delpit</vt:lpstr>
      <vt:lpstr>Mortimer Adler (1902- 2001)</vt:lpstr>
      <vt:lpstr>Mortimer Adler (Ideas On Education)</vt:lpstr>
      <vt:lpstr>Key Points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 Vygotsky (1896-1934) Lisa Delpit(?-?) Mortimer Adler(1902- 2001)</dc:title>
  <dc:creator>Jack</dc:creator>
  <cp:lastModifiedBy>Nathan Schmidt</cp:lastModifiedBy>
  <cp:revision>4</cp:revision>
  <dcterms:created xsi:type="dcterms:W3CDTF">2009-11-21T18:51:42Z</dcterms:created>
  <dcterms:modified xsi:type="dcterms:W3CDTF">2009-11-23T21:41:22Z</dcterms:modified>
</cp:coreProperties>
</file>